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28" r:id="rId5"/>
    <p:sldId id="357" r:id="rId6"/>
    <p:sldId id="295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C79C6"/>
    <a:srgbClr val="022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20" autoAdjust="0"/>
  </p:normalViewPr>
  <p:slideViewPr>
    <p:cSldViewPr snapToGrid="0">
      <p:cViewPr varScale="1">
        <p:scale>
          <a:sx n="85" d="100"/>
          <a:sy n="85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5072-1920-4934-801F-1487DEE9F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8" b="117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224679" y="1542084"/>
            <a:ext cx="2111541" cy="1382072"/>
          </a:xfrm>
          <a:custGeom>
            <a:avLst/>
            <a:gdLst>
              <a:gd name="connsiteX0" fmla="*/ 0 w 2111541"/>
              <a:gd name="connsiteY0" fmla="*/ 0 h 1382072"/>
              <a:gd name="connsiteX1" fmla="*/ 2111541 w 2111541"/>
              <a:gd name="connsiteY1" fmla="*/ 0 h 1382072"/>
              <a:gd name="connsiteX2" fmla="*/ 2111541 w 2111541"/>
              <a:gd name="connsiteY2" fmla="*/ 1382072 h 1382072"/>
              <a:gd name="connsiteX3" fmla="*/ 0 w 2111541"/>
              <a:gd name="connsiteY3" fmla="*/ 1382072 h 13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1541" h="1382072">
                <a:moveTo>
                  <a:pt x="0" y="0"/>
                </a:moveTo>
                <a:lnTo>
                  <a:pt x="2111541" y="0"/>
                </a:lnTo>
                <a:lnTo>
                  <a:pt x="2111541" y="1382072"/>
                </a:lnTo>
                <a:lnTo>
                  <a:pt x="0" y="1382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1224679" y="4697057"/>
            <a:ext cx="2015530" cy="1358277"/>
          </a:xfrm>
          <a:custGeom>
            <a:avLst/>
            <a:gdLst>
              <a:gd name="connsiteX0" fmla="*/ 0 w 2015530"/>
              <a:gd name="connsiteY0" fmla="*/ 0 h 1358277"/>
              <a:gd name="connsiteX1" fmla="*/ 2015530 w 2015530"/>
              <a:gd name="connsiteY1" fmla="*/ 0 h 1358277"/>
              <a:gd name="connsiteX2" fmla="*/ 2015530 w 2015530"/>
              <a:gd name="connsiteY2" fmla="*/ 1358277 h 1358277"/>
              <a:gd name="connsiteX3" fmla="*/ 0 w 2015530"/>
              <a:gd name="connsiteY3" fmla="*/ 1358277 h 13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5530" h="1358277">
                <a:moveTo>
                  <a:pt x="0" y="0"/>
                </a:moveTo>
                <a:lnTo>
                  <a:pt x="2015530" y="0"/>
                </a:lnTo>
                <a:lnTo>
                  <a:pt x="2015530" y="1358277"/>
                </a:lnTo>
                <a:lnTo>
                  <a:pt x="0" y="1358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808827" y="3119470"/>
            <a:ext cx="2108069" cy="1366549"/>
          </a:xfrm>
          <a:custGeom>
            <a:avLst/>
            <a:gdLst>
              <a:gd name="connsiteX0" fmla="*/ 0 w 2108069"/>
              <a:gd name="connsiteY0" fmla="*/ 0 h 1366549"/>
              <a:gd name="connsiteX1" fmla="*/ 2108069 w 2108069"/>
              <a:gd name="connsiteY1" fmla="*/ 0 h 1366549"/>
              <a:gd name="connsiteX2" fmla="*/ 2108069 w 2108069"/>
              <a:gd name="connsiteY2" fmla="*/ 1366549 h 1366549"/>
              <a:gd name="connsiteX3" fmla="*/ 0 w 2108069"/>
              <a:gd name="connsiteY3" fmla="*/ 1366549 h 1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069" h="1366549">
                <a:moveTo>
                  <a:pt x="0" y="0"/>
                </a:moveTo>
                <a:lnTo>
                  <a:pt x="2108069" y="0"/>
                </a:lnTo>
                <a:lnTo>
                  <a:pt x="2108069" y="1366549"/>
                </a:lnTo>
                <a:lnTo>
                  <a:pt x="0" y="1366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475180" y="2533997"/>
            <a:ext cx="4303116" cy="3012968"/>
          </a:xfrm>
          <a:custGeom>
            <a:avLst/>
            <a:gdLst>
              <a:gd name="connsiteX0" fmla="*/ 0 w 4303116"/>
              <a:gd name="connsiteY0" fmla="*/ 0 h 3012968"/>
              <a:gd name="connsiteX1" fmla="*/ 4303116 w 4303116"/>
              <a:gd name="connsiteY1" fmla="*/ 0 h 3012968"/>
              <a:gd name="connsiteX2" fmla="*/ 4303116 w 4303116"/>
              <a:gd name="connsiteY2" fmla="*/ 3012968 h 3012968"/>
              <a:gd name="connsiteX3" fmla="*/ 0 w 4303116"/>
              <a:gd name="connsiteY3" fmla="*/ 3012968 h 301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116" h="3012968">
                <a:moveTo>
                  <a:pt x="0" y="0"/>
                </a:moveTo>
                <a:lnTo>
                  <a:pt x="4303116" y="0"/>
                </a:lnTo>
                <a:lnTo>
                  <a:pt x="4303116" y="3012968"/>
                </a:lnTo>
                <a:lnTo>
                  <a:pt x="0" y="301296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3"/>
          <p:cNvSpPr>
            <a:spLocks noGrp="1"/>
          </p:cNvSpPr>
          <p:nvPr>
            <p:ph type="pic" sz="quarter" idx="12"/>
          </p:nvPr>
        </p:nvSpPr>
        <p:spPr>
          <a:xfrm>
            <a:off x="1003300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219826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5"/>
          </p:nvPr>
        </p:nvSpPr>
        <p:spPr>
          <a:xfrm>
            <a:off x="3611563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828088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5049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88950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2740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198350" y="1786930"/>
            <a:ext cx="4897650" cy="4086933"/>
          </a:xfrm>
          <a:custGeom>
            <a:avLst/>
            <a:gdLst>
              <a:gd name="connsiteX0" fmla="*/ 0 w 4897650"/>
              <a:gd name="connsiteY0" fmla="*/ 0 h 4086933"/>
              <a:gd name="connsiteX1" fmla="*/ 4897650 w 4897650"/>
              <a:gd name="connsiteY1" fmla="*/ 0 h 4086933"/>
              <a:gd name="connsiteX2" fmla="*/ 4897650 w 4897650"/>
              <a:gd name="connsiteY2" fmla="*/ 4086933 h 4086933"/>
              <a:gd name="connsiteX3" fmla="*/ 0 w 4897650"/>
              <a:gd name="connsiteY3" fmla="*/ 4086933 h 40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50" h="4086933">
                <a:moveTo>
                  <a:pt x="0" y="0"/>
                </a:moveTo>
                <a:lnTo>
                  <a:pt x="4897650" y="0"/>
                </a:lnTo>
                <a:lnTo>
                  <a:pt x="4897650" y="4086933"/>
                </a:lnTo>
                <a:lnTo>
                  <a:pt x="0" y="4086933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Grp="1"/>
          </p:cNvSpPr>
          <p:nvPr>
            <p:ph type="pic" sz="quarter" idx="10"/>
          </p:nvPr>
        </p:nvSpPr>
        <p:spPr>
          <a:xfrm>
            <a:off x="990600" y="1587501"/>
            <a:ext cx="5105400" cy="2048359"/>
          </a:xfrm>
          <a:custGeom>
            <a:avLst/>
            <a:gdLst>
              <a:gd name="connsiteX0" fmla="*/ 0 w 5105400"/>
              <a:gd name="connsiteY0" fmla="*/ 0 h 2048359"/>
              <a:gd name="connsiteX1" fmla="*/ 5105400 w 5105400"/>
              <a:gd name="connsiteY1" fmla="*/ 0 h 2048359"/>
              <a:gd name="connsiteX2" fmla="*/ 5105400 w 5105400"/>
              <a:gd name="connsiteY2" fmla="*/ 2048359 h 2048359"/>
              <a:gd name="connsiteX3" fmla="*/ 0 w 5105400"/>
              <a:gd name="connsiteY3" fmla="*/ 2048359 h 204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048359">
                <a:moveTo>
                  <a:pt x="0" y="0"/>
                </a:moveTo>
                <a:lnTo>
                  <a:pt x="5105400" y="0"/>
                </a:lnTo>
                <a:lnTo>
                  <a:pt x="5105400" y="2048359"/>
                </a:lnTo>
                <a:lnTo>
                  <a:pt x="0" y="2048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 8"/>
          <p:cNvSpPr>
            <a:spLocks noGrp="1"/>
          </p:cNvSpPr>
          <p:nvPr>
            <p:ph type="pic" sz="quarter" idx="11"/>
          </p:nvPr>
        </p:nvSpPr>
        <p:spPr>
          <a:xfrm>
            <a:off x="990600" y="3784323"/>
            <a:ext cx="5105400" cy="2171977"/>
          </a:xfrm>
          <a:custGeom>
            <a:avLst/>
            <a:gdLst>
              <a:gd name="connsiteX0" fmla="*/ 0 w 5105400"/>
              <a:gd name="connsiteY0" fmla="*/ 0 h 2171977"/>
              <a:gd name="connsiteX1" fmla="*/ 5105400 w 5105400"/>
              <a:gd name="connsiteY1" fmla="*/ 0 h 2171977"/>
              <a:gd name="connsiteX2" fmla="*/ 5105400 w 5105400"/>
              <a:gd name="connsiteY2" fmla="*/ 2171977 h 2171977"/>
              <a:gd name="connsiteX3" fmla="*/ 0 w 5105400"/>
              <a:gd name="connsiteY3" fmla="*/ 2171977 h 217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171977">
                <a:moveTo>
                  <a:pt x="0" y="0"/>
                </a:moveTo>
                <a:lnTo>
                  <a:pt x="5105400" y="0"/>
                </a:lnTo>
                <a:lnTo>
                  <a:pt x="5105400" y="2171977"/>
                </a:lnTo>
                <a:lnTo>
                  <a:pt x="0" y="2171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0" y="1579654"/>
            <a:ext cx="4506440" cy="3313045"/>
          </a:xfrm>
          <a:custGeom>
            <a:avLst/>
            <a:gdLst>
              <a:gd name="connsiteX0" fmla="*/ 0 w 4506440"/>
              <a:gd name="connsiteY0" fmla="*/ 0 h 3313045"/>
              <a:gd name="connsiteX1" fmla="*/ 4506440 w 4506440"/>
              <a:gd name="connsiteY1" fmla="*/ 0 h 3313045"/>
              <a:gd name="connsiteX2" fmla="*/ 4506440 w 4506440"/>
              <a:gd name="connsiteY2" fmla="*/ 3313045 h 3313045"/>
              <a:gd name="connsiteX3" fmla="*/ 0 w 4506440"/>
              <a:gd name="connsiteY3" fmla="*/ 3313045 h 33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40" h="3313045">
                <a:moveTo>
                  <a:pt x="0" y="0"/>
                </a:moveTo>
                <a:lnTo>
                  <a:pt x="4506440" y="0"/>
                </a:lnTo>
                <a:lnTo>
                  <a:pt x="4506440" y="3313045"/>
                </a:lnTo>
                <a:lnTo>
                  <a:pt x="0" y="331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506442" y="1579653"/>
            <a:ext cx="3828129" cy="3313044"/>
          </a:xfrm>
          <a:custGeom>
            <a:avLst/>
            <a:gdLst>
              <a:gd name="connsiteX0" fmla="*/ 0 w 3828129"/>
              <a:gd name="connsiteY0" fmla="*/ 0 h 3313044"/>
              <a:gd name="connsiteX1" fmla="*/ 3828129 w 3828129"/>
              <a:gd name="connsiteY1" fmla="*/ 0 h 3313044"/>
              <a:gd name="connsiteX2" fmla="*/ 3828129 w 3828129"/>
              <a:gd name="connsiteY2" fmla="*/ 3313044 h 3313044"/>
              <a:gd name="connsiteX3" fmla="*/ 0 w 3828129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29" h="3313044">
                <a:moveTo>
                  <a:pt x="0" y="0"/>
                </a:moveTo>
                <a:lnTo>
                  <a:pt x="3828129" y="0"/>
                </a:lnTo>
                <a:lnTo>
                  <a:pt x="3828129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334570" y="1579653"/>
            <a:ext cx="3855907" cy="3313044"/>
          </a:xfrm>
          <a:custGeom>
            <a:avLst/>
            <a:gdLst>
              <a:gd name="connsiteX0" fmla="*/ 0 w 3855907"/>
              <a:gd name="connsiteY0" fmla="*/ 0 h 3313044"/>
              <a:gd name="connsiteX1" fmla="*/ 3855907 w 3855907"/>
              <a:gd name="connsiteY1" fmla="*/ 0 h 3313044"/>
              <a:gd name="connsiteX2" fmla="*/ 3855907 w 3855907"/>
              <a:gd name="connsiteY2" fmla="*/ 3313044 h 3313044"/>
              <a:gd name="connsiteX3" fmla="*/ 0 w 3855907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907" h="3313044">
                <a:moveTo>
                  <a:pt x="0" y="0"/>
                </a:moveTo>
                <a:lnTo>
                  <a:pt x="3855907" y="0"/>
                </a:lnTo>
                <a:lnTo>
                  <a:pt x="3855907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092200" y="1917700"/>
            <a:ext cx="4914900" cy="2794000"/>
          </a:xfrm>
          <a:custGeom>
            <a:avLst/>
            <a:gdLst>
              <a:gd name="connsiteX0" fmla="*/ 0 w 4914900"/>
              <a:gd name="connsiteY0" fmla="*/ 0 h 2794000"/>
              <a:gd name="connsiteX1" fmla="*/ 4914900 w 4914900"/>
              <a:gd name="connsiteY1" fmla="*/ 0 h 2794000"/>
              <a:gd name="connsiteX2" fmla="*/ 4914900 w 4914900"/>
              <a:gd name="connsiteY2" fmla="*/ 2794000 h 2794000"/>
              <a:gd name="connsiteX3" fmla="*/ 0 w 4914900"/>
              <a:gd name="connsiteY3" fmla="*/ 279400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794000">
                <a:moveTo>
                  <a:pt x="0" y="0"/>
                </a:moveTo>
                <a:lnTo>
                  <a:pt x="4914900" y="0"/>
                </a:lnTo>
                <a:lnTo>
                  <a:pt x="4914900" y="2794000"/>
                </a:lnTo>
                <a:lnTo>
                  <a:pt x="0" y="279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8029"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0" y="61595"/>
            <a:ext cx="5092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单片机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C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语言基础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9855" y="5398770"/>
            <a:ext cx="3022600" cy="12636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主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讲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：徐明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公众号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: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无际单片机编程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微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信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603311638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William Joseph - Radioactive" hidden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2800" y="-8509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9445" y="2574925"/>
            <a:ext cx="709041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实验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: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点亮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LED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灯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  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bldLvl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1024636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51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单片机点亮第一个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灯（实验）准备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工作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519430" y="1908175"/>
            <a:ext cx="6204585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任务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: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点亮无线门磁探测器的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LED1 LED2 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准备：无线门磁探测器、烧录器、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、数字电源一台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电脑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1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台（安装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KEIL C51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）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&gt;&gt; STC15W104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工程新建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&gt;&gt; STC15W104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怎么生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成烧录文件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&gt;&gt; STC15W104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单片机烧录方法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&gt;&gt;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点亮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LED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灯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" name="图片 2" descr="门磁外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4695" y="1097915"/>
            <a:ext cx="1990725" cy="2506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20" y="874395"/>
            <a:ext cx="1370330" cy="2734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20" y="4062095"/>
            <a:ext cx="1686560" cy="223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485" y="3870325"/>
            <a:ext cx="1579245" cy="26390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单片机程序开发编译过程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135" y="1409065"/>
            <a:ext cx="9162415" cy="43999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C语言源程序-&gt;C编译器-&gt;汇编代码-&gt;汇编器-&gt;机器代码</a:t>
            </a:r>
            <a:r>
              <a:rPr 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(.hex  .bin)</a:t>
            </a:r>
            <a:endParaRPr sz="28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8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而在</a:t>
            </a:r>
            <a:r>
              <a:rPr lang="en-US" altLang="zh-CN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</a:t>
            </a:r>
            <a:r>
              <a:rPr lang="zh-CN" altLang="en-US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语言程序中</a:t>
            </a:r>
            <a:r>
              <a:rPr lang="en-US" altLang="zh-CN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main函数，又是程序执行的起点</a:t>
            </a:r>
            <a:r>
              <a:rPr lang="zh-CN"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sz="2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是所有程序运行的入口。</a:t>
            </a:r>
            <a:endParaRPr sz="28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void main(void)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{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systeminit();	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while(1)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{  ...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}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}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57399" y="2874342"/>
            <a:ext cx="8077202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感谢观看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MH_CONTENTSID" val="294"/>
  <p:tag name="MH_SECTIONID" val="295,296,297,298,"/>
  <p:tag name="ISPRING_PRESENTATION_TITLE" val="PowerPoint 演示文稿"/>
</p:tagLst>
</file>

<file path=ppt/theme/theme1.xml><?xml version="1.0" encoding="utf-8"?>
<a:theme xmlns:a="http://schemas.openxmlformats.org/drawingml/2006/main" name="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WPS 演示</Application>
  <PresentationFormat>宽屏</PresentationFormat>
  <Paragraphs>36</Paragraphs>
  <Slides>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Arial</vt:lpstr>
      <vt:lpstr>微软雅黑</vt:lpstr>
      <vt:lpstr>汉仪菱心体简</vt:lpstr>
      <vt:lpstr>楷体</vt:lpstr>
      <vt:lpstr>Arial Unicode MS</vt:lpstr>
      <vt:lpstr>等线</vt:lpstr>
      <vt:lpstr>Calibri</vt:lpstr>
      <vt:lpstr>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205</cp:revision>
  <dcterms:created xsi:type="dcterms:W3CDTF">2017-07-11T08:36:00Z</dcterms:created>
  <dcterms:modified xsi:type="dcterms:W3CDTF">2021-06-07T14:53:45Z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D8A0757CFC4A4D598D3F2B32E9F2158E</vt:lpwstr>
  </property>
  <property fmtid="{D5CDD505-2E9C-101B-9397-08002B2CF9AE}" pid="3" name="KSOProductBuildVer">
    <vt:lpwstr>2052-11.1.0.10495</vt:lpwstr>
  </property>
</Properties>
</file>